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unito Heavy" charset="1" panose="00000000000000000000"/>
      <p:regular r:id="rId15"/>
    </p:embeddedFont>
    <p:embeddedFont>
      <p:font typeface="Amsterdam Three" charset="1" panose="02000500000000000000"/>
      <p:regular r:id="rId16"/>
    </p:embeddedFont>
    <p:embeddedFont>
      <p:font typeface="Nunito Bold" charset="1" panose="00000000000000000000"/>
      <p:regular r:id="rId17"/>
    </p:embeddedFont>
    <p:embeddedFont>
      <p:font typeface="Nunito Ultra-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Relationship Id="rId8" Target="../media/image9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8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23.png" Type="http://schemas.openxmlformats.org/officeDocument/2006/relationships/image"/><Relationship Id="rId8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8296" y="4385191"/>
            <a:ext cx="19345450" cy="10290340"/>
            <a:chOff x="0" y="0"/>
            <a:chExt cx="25793934" cy="13720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731799" y="2094750"/>
              <a:ext cx="9707462" cy="11625703"/>
            </a:xfrm>
            <a:custGeom>
              <a:avLst/>
              <a:gdLst/>
              <a:ahLst/>
              <a:cxnLst/>
              <a:rect r="r" b="b" t="t" l="l"/>
              <a:pathLst>
                <a:path h="11625703" w="9707462">
                  <a:moveTo>
                    <a:pt x="0" y="0"/>
                  </a:moveTo>
                  <a:lnTo>
                    <a:pt x="9707462" y="0"/>
                  </a:lnTo>
                  <a:lnTo>
                    <a:pt x="9707462" y="11625703"/>
                  </a:lnTo>
                  <a:lnTo>
                    <a:pt x="0" y="11625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100670">
              <a:off x="2534027" y="6577071"/>
              <a:ext cx="2802372" cy="2697283"/>
            </a:xfrm>
            <a:custGeom>
              <a:avLst/>
              <a:gdLst/>
              <a:ahLst/>
              <a:cxnLst/>
              <a:rect r="r" b="b" t="t" l="l"/>
              <a:pathLst>
                <a:path h="2697283" w="2802372">
                  <a:moveTo>
                    <a:pt x="0" y="0"/>
                  </a:moveTo>
                  <a:lnTo>
                    <a:pt x="2802372" y="0"/>
                  </a:lnTo>
                  <a:lnTo>
                    <a:pt x="2802372" y="2697283"/>
                  </a:lnTo>
                  <a:lnTo>
                    <a:pt x="0" y="2697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58872"/>
              <a:ext cx="2712589" cy="2743453"/>
            </a:xfrm>
            <a:custGeom>
              <a:avLst/>
              <a:gdLst/>
              <a:ahLst/>
              <a:cxnLst/>
              <a:rect r="r" b="b" t="t" l="l"/>
              <a:pathLst>
                <a:path h="2743453" w="2712589">
                  <a:moveTo>
                    <a:pt x="0" y="0"/>
                  </a:moveTo>
                  <a:lnTo>
                    <a:pt x="2712589" y="0"/>
                  </a:lnTo>
                  <a:lnTo>
                    <a:pt x="2712589" y="2743452"/>
                  </a:lnTo>
                  <a:lnTo>
                    <a:pt x="0" y="274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301051">
              <a:off x="5193474" y="1454955"/>
              <a:ext cx="2242585" cy="3169731"/>
            </a:xfrm>
            <a:custGeom>
              <a:avLst/>
              <a:gdLst/>
              <a:ahLst/>
              <a:cxnLst/>
              <a:rect r="r" b="b" t="t" l="l"/>
              <a:pathLst>
                <a:path h="3169731" w="2242585">
                  <a:moveTo>
                    <a:pt x="0" y="0"/>
                  </a:moveTo>
                  <a:lnTo>
                    <a:pt x="2242585" y="0"/>
                  </a:lnTo>
                  <a:lnTo>
                    <a:pt x="2242585" y="3169731"/>
                  </a:lnTo>
                  <a:lnTo>
                    <a:pt x="0" y="316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1347" y="4940821"/>
              <a:ext cx="1631053" cy="1631053"/>
            </a:xfrm>
            <a:custGeom>
              <a:avLst/>
              <a:gdLst/>
              <a:ahLst/>
              <a:cxnLst/>
              <a:rect r="r" b="b" t="t" l="l"/>
              <a:pathLst>
                <a:path h="1631053" w="1631053">
                  <a:moveTo>
                    <a:pt x="0" y="0"/>
                  </a:moveTo>
                  <a:lnTo>
                    <a:pt x="1631053" y="0"/>
                  </a:lnTo>
                  <a:lnTo>
                    <a:pt x="1631053" y="1631053"/>
                  </a:lnTo>
                  <a:lnTo>
                    <a:pt x="0" y="163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935213" y="1618148"/>
              <a:ext cx="483006" cy="482403"/>
            </a:xfrm>
            <a:custGeom>
              <a:avLst/>
              <a:gdLst/>
              <a:ahLst/>
              <a:cxnLst/>
              <a:rect r="r" b="b" t="t" l="l"/>
              <a:pathLst>
                <a:path h="482403" w="483006">
                  <a:moveTo>
                    <a:pt x="0" y="0"/>
                  </a:moveTo>
                  <a:lnTo>
                    <a:pt x="483006" y="0"/>
                  </a:lnTo>
                  <a:lnTo>
                    <a:pt x="483006" y="482403"/>
                  </a:lnTo>
                  <a:lnTo>
                    <a:pt x="0" y="482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0033" y="6348750"/>
              <a:ext cx="483006" cy="482403"/>
            </a:xfrm>
            <a:custGeom>
              <a:avLst/>
              <a:gdLst/>
              <a:ahLst/>
              <a:cxnLst/>
              <a:rect r="r" b="b" t="t" l="l"/>
              <a:pathLst>
                <a:path h="482403" w="483006">
                  <a:moveTo>
                    <a:pt x="0" y="0"/>
                  </a:moveTo>
                  <a:lnTo>
                    <a:pt x="483007" y="0"/>
                  </a:lnTo>
                  <a:lnTo>
                    <a:pt x="483007" y="482402"/>
                  </a:lnTo>
                  <a:lnTo>
                    <a:pt x="0" y="482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71864" y="4778538"/>
              <a:ext cx="324973" cy="324567"/>
            </a:xfrm>
            <a:custGeom>
              <a:avLst/>
              <a:gdLst/>
              <a:ahLst/>
              <a:cxnLst/>
              <a:rect r="r" b="b" t="t" l="l"/>
              <a:pathLst>
                <a:path h="324567" w="324973">
                  <a:moveTo>
                    <a:pt x="0" y="0"/>
                  </a:moveTo>
                  <a:lnTo>
                    <a:pt x="324973" y="0"/>
                  </a:lnTo>
                  <a:lnTo>
                    <a:pt x="324973" y="324567"/>
                  </a:lnTo>
                  <a:lnTo>
                    <a:pt x="0" y="32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3599469">
              <a:off x="8097774" y="3707377"/>
              <a:ext cx="776436" cy="803556"/>
            </a:xfrm>
            <a:custGeom>
              <a:avLst/>
              <a:gdLst/>
              <a:ahLst/>
              <a:cxnLst/>
              <a:rect r="r" b="b" t="t" l="l"/>
              <a:pathLst>
                <a:path h="803556" w="776436">
                  <a:moveTo>
                    <a:pt x="0" y="0"/>
                  </a:moveTo>
                  <a:lnTo>
                    <a:pt x="776435" y="0"/>
                  </a:lnTo>
                  <a:lnTo>
                    <a:pt x="776435" y="803556"/>
                  </a:lnTo>
                  <a:lnTo>
                    <a:pt x="0" y="803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097605" y="0"/>
              <a:ext cx="2359323" cy="2356374"/>
            </a:xfrm>
            <a:custGeom>
              <a:avLst/>
              <a:gdLst/>
              <a:ahLst/>
              <a:cxnLst/>
              <a:rect r="r" b="b" t="t" l="l"/>
              <a:pathLst>
                <a:path h="2356374" w="2359323">
                  <a:moveTo>
                    <a:pt x="0" y="0"/>
                  </a:moveTo>
                  <a:lnTo>
                    <a:pt x="2359323" y="0"/>
                  </a:lnTo>
                  <a:lnTo>
                    <a:pt x="2359323" y="2356374"/>
                  </a:lnTo>
                  <a:lnTo>
                    <a:pt x="0" y="2356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721812" y="6204612"/>
              <a:ext cx="3088955" cy="3015592"/>
            </a:xfrm>
            <a:custGeom>
              <a:avLst/>
              <a:gdLst/>
              <a:ahLst/>
              <a:cxnLst/>
              <a:rect r="r" b="b" t="t" l="l"/>
              <a:pathLst>
                <a:path h="3015592" w="3088955">
                  <a:moveTo>
                    <a:pt x="0" y="0"/>
                  </a:moveTo>
                  <a:lnTo>
                    <a:pt x="3088955" y="0"/>
                  </a:lnTo>
                  <a:lnTo>
                    <a:pt x="3088955" y="3015593"/>
                  </a:lnTo>
                  <a:lnTo>
                    <a:pt x="0" y="3015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722613">
              <a:off x="19407983" y="1680084"/>
              <a:ext cx="2136753" cy="2613765"/>
            </a:xfrm>
            <a:custGeom>
              <a:avLst/>
              <a:gdLst/>
              <a:ahLst/>
              <a:cxnLst/>
              <a:rect r="r" b="b" t="t" l="l"/>
              <a:pathLst>
                <a:path h="2613765" w="2136753">
                  <a:moveTo>
                    <a:pt x="0" y="0"/>
                  </a:moveTo>
                  <a:lnTo>
                    <a:pt x="2136753" y="0"/>
                  </a:lnTo>
                  <a:lnTo>
                    <a:pt x="2136753" y="2613764"/>
                  </a:lnTo>
                  <a:lnTo>
                    <a:pt x="0" y="261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223540">
              <a:off x="23382148" y="4529285"/>
              <a:ext cx="2236535" cy="2288016"/>
            </a:xfrm>
            <a:custGeom>
              <a:avLst/>
              <a:gdLst/>
              <a:ahLst/>
              <a:cxnLst/>
              <a:rect r="r" b="b" t="t" l="l"/>
              <a:pathLst>
                <a:path h="2288016" w="2236535">
                  <a:moveTo>
                    <a:pt x="0" y="0"/>
                  </a:moveTo>
                  <a:lnTo>
                    <a:pt x="2236536" y="0"/>
                  </a:lnTo>
                  <a:lnTo>
                    <a:pt x="2236536" y="2288016"/>
                  </a:lnTo>
                  <a:lnTo>
                    <a:pt x="0" y="2288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955830" y="7070949"/>
              <a:ext cx="483006" cy="482403"/>
            </a:xfrm>
            <a:custGeom>
              <a:avLst/>
              <a:gdLst/>
              <a:ahLst/>
              <a:cxnLst/>
              <a:rect r="r" b="b" t="t" l="l"/>
              <a:pathLst>
                <a:path h="482403" w="483006">
                  <a:moveTo>
                    <a:pt x="0" y="0"/>
                  </a:moveTo>
                  <a:lnTo>
                    <a:pt x="483007" y="0"/>
                  </a:lnTo>
                  <a:lnTo>
                    <a:pt x="483007" y="482403"/>
                  </a:lnTo>
                  <a:lnTo>
                    <a:pt x="0" y="482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630280" y="3538401"/>
              <a:ext cx="483006" cy="482403"/>
            </a:xfrm>
            <a:custGeom>
              <a:avLst/>
              <a:gdLst/>
              <a:ahLst/>
              <a:cxnLst/>
              <a:rect r="r" b="b" t="t" l="l"/>
              <a:pathLst>
                <a:path h="482403" w="483006">
                  <a:moveTo>
                    <a:pt x="0" y="0"/>
                  </a:moveTo>
                  <a:lnTo>
                    <a:pt x="483007" y="0"/>
                  </a:lnTo>
                  <a:lnTo>
                    <a:pt x="483007" y="482402"/>
                  </a:lnTo>
                  <a:lnTo>
                    <a:pt x="0" y="482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707199" y="3538401"/>
              <a:ext cx="499699" cy="499075"/>
            </a:xfrm>
            <a:custGeom>
              <a:avLst/>
              <a:gdLst/>
              <a:ahLst/>
              <a:cxnLst/>
              <a:rect r="r" b="b" t="t" l="l"/>
              <a:pathLst>
                <a:path h="499075" w="499699">
                  <a:moveTo>
                    <a:pt x="0" y="0"/>
                  </a:moveTo>
                  <a:lnTo>
                    <a:pt x="499699" y="0"/>
                  </a:lnTo>
                  <a:lnTo>
                    <a:pt x="499699" y="499074"/>
                  </a:lnTo>
                  <a:lnTo>
                    <a:pt x="0" y="49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7752068" y="4917104"/>
              <a:ext cx="1216538" cy="976272"/>
            </a:xfrm>
            <a:custGeom>
              <a:avLst/>
              <a:gdLst/>
              <a:ahLst/>
              <a:cxnLst/>
              <a:rect r="r" b="b" t="t" l="l"/>
              <a:pathLst>
                <a:path h="976272" w="1216538">
                  <a:moveTo>
                    <a:pt x="0" y="0"/>
                  </a:moveTo>
                  <a:lnTo>
                    <a:pt x="1216539" y="0"/>
                  </a:lnTo>
                  <a:lnTo>
                    <a:pt x="1216539" y="976272"/>
                  </a:lnTo>
                  <a:lnTo>
                    <a:pt x="0" y="976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011659" y="881557"/>
            <a:ext cx="12264682" cy="293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28"/>
              </a:lnSpc>
            </a:pPr>
            <a:r>
              <a:rPr lang="en-US" b="true" sz="10998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3D/MAYA</a:t>
            </a:r>
          </a:p>
          <a:p>
            <a:pPr algn="ctr" marL="0" indent="0" lvl="0">
              <a:lnSpc>
                <a:spcPts val="11328"/>
              </a:lnSpc>
            </a:pPr>
            <a:r>
              <a:rPr lang="en-US" b="true" sz="10998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29270" y="4828000"/>
            <a:ext cx="7510318" cy="64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sz="4268">
                <a:solidFill>
                  <a:srgbClr val="6FB429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By - Prashant Chaudhary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06909" y="3889891"/>
            <a:ext cx="12581585" cy="64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3"/>
              </a:lnSpc>
            </a:pPr>
            <a:r>
              <a:rPr lang="en-US" b="true" sz="4799">
                <a:solidFill>
                  <a:srgbClr val="3E3E3E"/>
                </a:solidFill>
                <a:latin typeface="Nunito Bold"/>
                <a:ea typeface="Nunito Bold"/>
                <a:cs typeface="Nunito Bold"/>
                <a:sym typeface="Nunito Bold"/>
              </a:rPr>
              <a:t>BC No. BC00000163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5143500"/>
          <a:ext cx="6530545" cy="4381500"/>
        </p:xfrm>
        <a:graphic>
          <a:graphicData uri="http://schemas.openxmlformats.org/drawingml/2006/table">
            <a:tbl>
              <a:tblPr/>
              <a:tblGrid>
                <a:gridCol w="597440"/>
                <a:gridCol w="3172438"/>
              </a:tblGrid>
              <a:tr h="105237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558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9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4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FANTASY WEAPON / GAME ASSET (GRENADE)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MODERN WEAPON (SNIPER)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7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79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ENVIRONMENT DESIGN (HOUSE)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9259234" y="-4083841"/>
            <a:ext cx="9773136" cy="10412979"/>
            <a:chOff x="0" y="0"/>
            <a:chExt cx="13030848" cy="138839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54280" y="0"/>
              <a:ext cx="9976568" cy="10557215"/>
            </a:xfrm>
            <a:custGeom>
              <a:avLst/>
              <a:gdLst/>
              <a:ahLst/>
              <a:cxnLst/>
              <a:rect r="r" b="b" t="t" l="l"/>
              <a:pathLst>
                <a:path h="10557215" w="9976568">
                  <a:moveTo>
                    <a:pt x="0" y="0"/>
                  </a:moveTo>
                  <a:lnTo>
                    <a:pt x="9976568" y="0"/>
                  </a:lnTo>
                  <a:lnTo>
                    <a:pt x="9976568" y="10557215"/>
                  </a:lnTo>
                  <a:lnTo>
                    <a:pt x="0" y="10557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87546" y="7655228"/>
              <a:ext cx="1583495" cy="1738274"/>
            </a:xfrm>
            <a:custGeom>
              <a:avLst/>
              <a:gdLst/>
              <a:ahLst/>
              <a:cxnLst/>
              <a:rect r="r" b="b" t="t" l="l"/>
              <a:pathLst>
                <a:path h="1738274" w="1583495">
                  <a:moveTo>
                    <a:pt x="0" y="0"/>
                  </a:moveTo>
                  <a:lnTo>
                    <a:pt x="1583495" y="0"/>
                  </a:lnTo>
                  <a:lnTo>
                    <a:pt x="1583495" y="1738274"/>
                  </a:lnTo>
                  <a:lnTo>
                    <a:pt x="0" y="1738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0034" t="-133257" r="0" b="-37408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52701" y="12413005"/>
              <a:ext cx="1458845" cy="1470967"/>
            </a:xfrm>
            <a:custGeom>
              <a:avLst/>
              <a:gdLst/>
              <a:ahLst/>
              <a:cxnLst/>
              <a:rect r="r" b="b" t="t" l="l"/>
              <a:pathLst>
                <a:path h="1470967" w="1458845">
                  <a:moveTo>
                    <a:pt x="0" y="0"/>
                  </a:moveTo>
                  <a:lnTo>
                    <a:pt x="1458846" y="0"/>
                  </a:lnTo>
                  <a:lnTo>
                    <a:pt x="1458846" y="1470967"/>
                  </a:lnTo>
                  <a:lnTo>
                    <a:pt x="0" y="1470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7512" r="-583867" b="-48019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976021"/>
              <a:ext cx="396633" cy="396137"/>
            </a:xfrm>
            <a:custGeom>
              <a:avLst/>
              <a:gdLst/>
              <a:ahLst/>
              <a:cxnLst/>
              <a:rect r="r" b="b" t="t" l="l"/>
              <a:pathLst>
                <a:path h="396137" w="396633">
                  <a:moveTo>
                    <a:pt x="0" y="0"/>
                  </a:moveTo>
                  <a:lnTo>
                    <a:pt x="396633" y="0"/>
                  </a:lnTo>
                  <a:lnTo>
                    <a:pt x="396633" y="396136"/>
                  </a:lnTo>
                  <a:lnTo>
                    <a:pt x="0" y="396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57647" y="6853230"/>
              <a:ext cx="396633" cy="396137"/>
            </a:xfrm>
            <a:custGeom>
              <a:avLst/>
              <a:gdLst/>
              <a:ahLst/>
              <a:cxnLst/>
              <a:rect r="r" b="b" t="t" l="l"/>
              <a:pathLst>
                <a:path h="396137" w="396633">
                  <a:moveTo>
                    <a:pt x="0" y="0"/>
                  </a:moveTo>
                  <a:lnTo>
                    <a:pt x="396633" y="0"/>
                  </a:lnTo>
                  <a:lnTo>
                    <a:pt x="396633" y="396137"/>
                  </a:lnTo>
                  <a:lnTo>
                    <a:pt x="0" y="396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66257" y="11242007"/>
              <a:ext cx="266860" cy="266526"/>
            </a:xfrm>
            <a:custGeom>
              <a:avLst/>
              <a:gdLst/>
              <a:ahLst/>
              <a:cxnLst/>
              <a:rect r="r" b="b" t="t" l="l"/>
              <a:pathLst>
                <a:path h="266526" w="266860">
                  <a:moveTo>
                    <a:pt x="0" y="0"/>
                  </a:moveTo>
                  <a:lnTo>
                    <a:pt x="266860" y="0"/>
                  </a:lnTo>
                  <a:lnTo>
                    <a:pt x="266860" y="266526"/>
                  </a:lnTo>
                  <a:lnTo>
                    <a:pt x="0" y="266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251619" y="11393586"/>
              <a:ext cx="485741" cy="485133"/>
            </a:xfrm>
            <a:custGeom>
              <a:avLst/>
              <a:gdLst/>
              <a:ahLst/>
              <a:cxnLst/>
              <a:rect r="r" b="b" t="t" l="l"/>
              <a:pathLst>
                <a:path h="485133" w="485741">
                  <a:moveTo>
                    <a:pt x="0" y="0"/>
                  </a:moveTo>
                  <a:lnTo>
                    <a:pt x="485740" y="0"/>
                  </a:lnTo>
                  <a:lnTo>
                    <a:pt x="485740" y="485134"/>
                  </a:lnTo>
                  <a:lnTo>
                    <a:pt x="0" y="48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743366" y="5143500"/>
          <a:ext cx="6530545" cy="2019300"/>
        </p:xfrm>
        <a:graphic>
          <a:graphicData uri="http://schemas.openxmlformats.org/drawingml/2006/table">
            <a:tbl>
              <a:tblPr/>
              <a:tblGrid>
                <a:gridCol w="597440"/>
                <a:gridCol w="3172438"/>
              </a:tblGrid>
              <a:tr h="103451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32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9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PRODUCT DESIGN (WATER HYDRANT)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7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FFFFFF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B42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15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670">
                          <a:solidFill>
                            <a:srgbClr val="3E3E3E"/>
                          </a:solidFill>
                          <a:latin typeface="Nunito Ultra-Bold"/>
                          <a:ea typeface="Nunito Ultra-Bold"/>
                          <a:cs typeface="Nunito Ultra-Bold"/>
                          <a:sym typeface="Nunito Ultra-Bold"/>
                        </a:rPr>
                        <a:t>THANKYOU SLIDE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028700" y="2572489"/>
            <a:ext cx="6530545" cy="150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30"/>
              </a:lnSpc>
              <a:spcBef>
                <a:spcPct val="0"/>
              </a:spcBef>
            </a:pPr>
            <a:r>
              <a:rPr lang="en-US" b="true" sz="11000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Agenda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748382" y="-270537"/>
            <a:ext cx="1357377" cy="1299237"/>
          </a:xfrm>
          <a:custGeom>
            <a:avLst/>
            <a:gdLst/>
            <a:ahLst/>
            <a:cxnLst/>
            <a:rect r="r" b="b" t="t" l="l"/>
            <a:pathLst>
              <a:path h="1299237" w="1357377">
                <a:moveTo>
                  <a:pt x="0" y="0"/>
                </a:moveTo>
                <a:lnTo>
                  <a:pt x="1357378" y="0"/>
                </a:lnTo>
                <a:lnTo>
                  <a:pt x="1357378" y="1299237"/>
                </a:lnTo>
                <a:lnTo>
                  <a:pt x="0" y="129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046" t="0" r="-282218" b="-645437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540" y="3638334"/>
            <a:ext cx="12759672" cy="2598333"/>
          </a:xfrm>
          <a:custGeom>
            <a:avLst/>
            <a:gdLst/>
            <a:ahLst/>
            <a:cxnLst/>
            <a:rect r="r" b="b" t="t" l="l"/>
            <a:pathLst>
              <a:path h="2598333" w="12759672">
                <a:moveTo>
                  <a:pt x="0" y="0"/>
                </a:moveTo>
                <a:lnTo>
                  <a:pt x="12759672" y="0"/>
                </a:lnTo>
                <a:lnTo>
                  <a:pt x="12759672" y="2598334"/>
                </a:lnTo>
                <a:lnTo>
                  <a:pt x="0" y="25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5580" y="2688398"/>
            <a:ext cx="4876103" cy="4498205"/>
          </a:xfrm>
          <a:custGeom>
            <a:avLst/>
            <a:gdLst/>
            <a:ahLst/>
            <a:cxnLst/>
            <a:rect r="r" b="b" t="t" l="l"/>
            <a:pathLst>
              <a:path h="4498205" w="4876103">
                <a:moveTo>
                  <a:pt x="0" y="0"/>
                </a:moveTo>
                <a:lnTo>
                  <a:pt x="4876103" y="0"/>
                </a:lnTo>
                <a:lnTo>
                  <a:pt x="4876103" y="4498206"/>
                </a:lnTo>
                <a:lnTo>
                  <a:pt x="0" y="4498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347729" y="6984115"/>
            <a:ext cx="4974276" cy="3996844"/>
            <a:chOff x="0" y="0"/>
            <a:chExt cx="6632368" cy="5329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03581" y="2979121"/>
              <a:ext cx="782689" cy="781711"/>
            </a:xfrm>
            <a:custGeom>
              <a:avLst/>
              <a:gdLst/>
              <a:ahLst/>
              <a:cxnLst/>
              <a:rect r="r" b="b" t="t" l="l"/>
              <a:pathLst>
                <a:path h="781711" w="782689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694199"/>
              <a:ext cx="3634926" cy="3634926"/>
            </a:xfrm>
            <a:custGeom>
              <a:avLst/>
              <a:gdLst/>
              <a:ahLst/>
              <a:cxnLst/>
              <a:rect r="r" b="b" t="t" l="l"/>
              <a:pathLst>
                <a:path h="3634926" w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09204" y="1267342"/>
              <a:ext cx="623163" cy="622384"/>
            </a:xfrm>
            <a:custGeom>
              <a:avLst/>
              <a:gdLst/>
              <a:ahLst/>
              <a:cxnLst/>
              <a:rect r="r" b="b" t="t" l="l"/>
              <a:pathLst>
                <a:path h="622384" w="623163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17463" y="0"/>
              <a:ext cx="861001" cy="859925"/>
            </a:xfrm>
            <a:custGeom>
              <a:avLst/>
              <a:gdLst/>
              <a:ahLst/>
              <a:cxnLst/>
              <a:rect r="r" b="b" t="t" l="l"/>
              <a:pathLst>
                <a:path h="859925" w="861001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20193" y="-650726"/>
            <a:ext cx="4581093" cy="3741584"/>
            <a:chOff x="0" y="0"/>
            <a:chExt cx="6108124" cy="4988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14299" y="4093306"/>
              <a:ext cx="896594" cy="895473"/>
            </a:xfrm>
            <a:custGeom>
              <a:avLst/>
              <a:gdLst/>
              <a:ahLst/>
              <a:cxnLst/>
              <a:rect r="r" b="b" t="t" l="l"/>
              <a:pathLst>
                <a:path h="895473" w="896594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25654" y="0"/>
              <a:ext cx="3599423" cy="4155179"/>
            </a:xfrm>
            <a:custGeom>
              <a:avLst/>
              <a:gdLst/>
              <a:ahLst/>
              <a:cxnLst/>
              <a:rect r="r" b="b" t="t" l="l"/>
              <a:pathLst>
                <a:path h="4155179" w="3599423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615271"/>
              <a:ext cx="713732" cy="712840"/>
            </a:xfrm>
            <a:custGeom>
              <a:avLst/>
              <a:gdLst/>
              <a:ahLst/>
              <a:cxnLst/>
              <a:rect r="r" b="b" t="t" l="l"/>
              <a:pathLst>
                <a:path h="712840" w="713732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625077" y="3209110"/>
              <a:ext cx="483047" cy="482443"/>
            </a:xfrm>
            <a:custGeom>
              <a:avLst/>
              <a:gdLst/>
              <a:ahLst/>
              <a:cxnLst/>
              <a:rect r="r" b="b" t="t" l="l"/>
              <a:pathLst>
                <a:path h="482443" w="483047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967655" y="4223556"/>
            <a:ext cx="10481597" cy="161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28"/>
              </a:lnSpc>
              <a:spcBef>
                <a:spcPct val="0"/>
              </a:spcBef>
            </a:pPr>
            <a:r>
              <a:rPr lang="en-US" b="true" sz="11871">
                <a:solidFill>
                  <a:srgbClr val="FFFFFF"/>
                </a:solidFill>
                <a:latin typeface="Nunito Heavy"/>
                <a:ea typeface="Nunito Heavy"/>
                <a:cs typeface="Nunito Heavy"/>
                <a:sym typeface="Nunito Heavy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14324" y="1162050"/>
            <a:ext cx="12259352" cy="10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9"/>
              </a:lnSpc>
              <a:spcBef>
                <a:spcPct val="0"/>
              </a:spcBef>
            </a:pPr>
            <a:r>
              <a:rPr lang="en-US" b="true" sz="8115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80206" y="4914857"/>
            <a:ext cx="20772239" cy="7496311"/>
            <a:chOff x="0" y="0"/>
            <a:chExt cx="27696318" cy="99950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313884"/>
              <a:ext cx="3691872" cy="3691872"/>
            </a:xfrm>
            <a:custGeom>
              <a:avLst/>
              <a:gdLst/>
              <a:ahLst/>
              <a:cxnLst/>
              <a:rect r="r" b="b" t="t" l="l"/>
              <a:pathLst>
                <a:path h="3691872" w="3691872">
                  <a:moveTo>
                    <a:pt x="0" y="0"/>
                  </a:moveTo>
                  <a:lnTo>
                    <a:pt x="3691872" y="0"/>
                  </a:lnTo>
                  <a:lnTo>
                    <a:pt x="3691872" y="3691872"/>
                  </a:lnTo>
                  <a:lnTo>
                    <a:pt x="0" y="3691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645162">
              <a:off x="23510703" y="572349"/>
              <a:ext cx="3460242" cy="3994507"/>
            </a:xfrm>
            <a:custGeom>
              <a:avLst/>
              <a:gdLst/>
              <a:ahLst/>
              <a:cxnLst/>
              <a:rect r="r" b="b" t="t" l="l"/>
              <a:pathLst>
                <a:path h="3994507" w="3460242">
                  <a:moveTo>
                    <a:pt x="0" y="0"/>
                  </a:moveTo>
                  <a:lnTo>
                    <a:pt x="3460242" y="0"/>
                  </a:lnTo>
                  <a:lnTo>
                    <a:pt x="3460242" y="3994507"/>
                  </a:lnTo>
                  <a:lnTo>
                    <a:pt x="0" y="3994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3536658" y="6700548"/>
              <a:ext cx="719228" cy="718329"/>
            </a:xfrm>
            <a:custGeom>
              <a:avLst/>
              <a:gdLst/>
              <a:ahLst/>
              <a:cxnLst/>
              <a:rect r="r" b="b" t="t" l="l"/>
              <a:pathLst>
                <a:path h="718329" w="719228">
                  <a:moveTo>
                    <a:pt x="0" y="0"/>
                  </a:moveTo>
                  <a:lnTo>
                    <a:pt x="719229" y="0"/>
                  </a:lnTo>
                  <a:lnTo>
                    <a:pt x="719229" y="718330"/>
                  </a:lnTo>
                  <a:lnTo>
                    <a:pt x="0" y="71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511166" y="3159820"/>
              <a:ext cx="693548" cy="692681"/>
            </a:xfrm>
            <a:custGeom>
              <a:avLst/>
              <a:gdLst/>
              <a:ahLst/>
              <a:cxnLst/>
              <a:rect r="r" b="b" t="t" l="l"/>
              <a:pathLst>
                <a:path h="692681" w="693548">
                  <a:moveTo>
                    <a:pt x="0" y="0"/>
                  </a:moveTo>
                  <a:lnTo>
                    <a:pt x="693548" y="0"/>
                  </a:lnTo>
                  <a:lnTo>
                    <a:pt x="693548" y="692681"/>
                  </a:lnTo>
                  <a:lnTo>
                    <a:pt x="0" y="692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06229" y="6787844"/>
              <a:ext cx="679627" cy="678778"/>
            </a:xfrm>
            <a:custGeom>
              <a:avLst/>
              <a:gdLst/>
              <a:ahLst/>
              <a:cxnLst/>
              <a:rect r="r" b="b" t="t" l="l"/>
              <a:pathLst>
                <a:path h="678778" w="679627">
                  <a:moveTo>
                    <a:pt x="0" y="0"/>
                  </a:moveTo>
                  <a:lnTo>
                    <a:pt x="679627" y="0"/>
                  </a:lnTo>
                  <a:lnTo>
                    <a:pt x="679627" y="678778"/>
                  </a:lnTo>
                  <a:lnTo>
                    <a:pt x="0" y="678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401767" y="5483037"/>
              <a:ext cx="637700" cy="636903"/>
            </a:xfrm>
            <a:custGeom>
              <a:avLst/>
              <a:gdLst/>
              <a:ahLst/>
              <a:cxnLst/>
              <a:rect r="r" b="b" t="t" l="l"/>
              <a:pathLst>
                <a:path h="636903" w="637700">
                  <a:moveTo>
                    <a:pt x="0" y="0"/>
                  </a:moveTo>
                  <a:lnTo>
                    <a:pt x="637700" y="0"/>
                  </a:lnTo>
                  <a:lnTo>
                    <a:pt x="637700" y="636903"/>
                  </a:lnTo>
                  <a:lnTo>
                    <a:pt x="0" y="63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116674" y="6040063"/>
              <a:ext cx="661312" cy="660485"/>
            </a:xfrm>
            <a:custGeom>
              <a:avLst/>
              <a:gdLst/>
              <a:ahLst/>
              <a:cxnLst/>
              <a:rect r="r" b="b" t="t" l="l"/>
              <a:pathLst>
                <a:path h="660485" w="661312">
                  <a:moveTo>
                    <a:pt x="0" y="0"/>
                  </a:moveTo>
                  <a:lnTo>
                    <a:pt x="661312" y="0"/>
                  </a:lnTo>
                  <a:lnTo>
                    <a:pt x="661312" y="660485"/>
                  </a:lnTo>
                  <a:lnTo>
                    <a:pt x="0" y="66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941897" y="3991830"/>
              <a:ext cx="559148" cy="558449"/>
            </a:xfrm>
            <a:custGeom>
              <a:avLst/>
              <a:gdLst/>
              <a:ahLst/>
              <a:cxnLst/>
              <a:rect r="r" b="b" t="t" l="l"/>
              <a:pathLst>
                <a:path h="558449" w="559148">
                  <a:moveTo>
                    <a:pt x="0" y="0"/>
                  </a:moveTo>
                  <a:lnTo>
                    <a:pt x="559148" y="0"/>
                  </a:lnTo>
                  <a:lnTo>
                    <a:pt x="559148" y="558450"/>
                  </a:lnTo>
                  <a:lnTo>
                    <a:pt x="0" y="55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942112" y="3028227"/>
              <a:ext cx="7928141" cy="6966854"/>
            </a:xfrm>
            <a:custGeom>
              <a:avLst/>
              <a:gdLst/>
              <a:ahLst/>
              <a:cxnLst/>
              <a:rect r="r" b="b" t="t" l="l"/>
              <a:pathLst>
                <a:path h="6966854" w="7928141">
                  <a:moveTo>
                    <a:pt x="0" y="0"/>
                  </a:moveTo>
                  <a:lnTo>
                    <a:pt x="7928141" y="0"/>
                  </a:lnTo>
                  <a:lnTo>
                    <a:pt x="7928141" y="6966854"/>
                  </a:lnTo>
                  <a:lnTo>
                    <a:pt x="0" y="6966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62502" y="2911603"/>
            <a:ext cx="10962997" cy="363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4"/>
              </a:lnSpc>
            </a:pPr>
            <a:r>
              <a:rPr lang="en-US" b="true" sz="2699">
                <a:solidFill>
                  <a:srgbClr val="3E3E3E"/>
                </a:solidFill>
                <a:latin typeface="Nunito Bold"/>
                <a:ea typeface="Nunito Bold"/>
                <a:cs typeface="Nunito Bold"/>
                <a:sym typeface="Nunito Bold"/>
              </a:rPr>
              <a:t>Aut</a:t>
            </a:r>
            <a:r>
              <a:rPr lang="en-US" b="true" sz="2699" strike="noStrike" u="none">
                <a:solidFill>
                  <a:srgbClr val="3E3E3E"/>
                </a:solidFill>
                <a:latin typeface="Nunito Bold"/>
                <a:ea typeface="Nunito Bold"/>
                <a:cs typeface="Nunito Bold"/>
                <a:sym typeface="Nunito Bold"/>
              </a:rPr>
              <a:t>odesk Maya is a professional-grade software used for creating 3D models, animations, visual effects, and simulations. It's a powerful tool used across various industries, including film, television, video games, and visual effects, and is a core part of the 3D content creation pipeline. Maya allows users to create a wide range of 3D assets, including characters, environments, and objects, and provides tools for rigging, animation, and FX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75248" y="0"/>
            <a:ext cx="20638495" cy="10287000"/>
          </a:xfrm>
          <a:custGeom>
            <a:avLst/>
            <a:gdLst/>
            <a:ahLst/>
            <a:cxnLst/>
            <a:rect r="r" b="b" t="t" l="l"/>
            <a:pathLst>
              <a:path h="10287000" w="20638495">
                <a:moveTo>
                  <a:pt x="0" y="0"/>
                </a:moveTo>
                <a:lnTo>
                  <a:pt x="20638496" y="0"/>
                </a:lnTo>
                <a:lnTo>
                  <a:pt x="206384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391" y="647145"/>
            <a:ext cx="7762760" cy="89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8"/>
              </a:lnSpc>
              <a:spcBef>
                <a:spcPct val="0"/>
              </a:spcBef>
            </a:pPr>
            <a:r>
              <a:rPr lang="en-US" b="true" sz="3416">
                <a:solidFill>
                  <a:srgbClr val="F9F9F9"/>
                </a:solidFill>
                <a:latin typeface="Nunito Heavy"/>
                <a:ea typeface="Nunito Heavy"/>
                <a:cs typeface="Nunito Heavy"/>
                <a:sym typeface="Nunito Heavy"/>
              </a:rPr>
              <a:t>FANTASY WEAPON / GAME ASSET (GRENADE)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61558" y="508348"/>
            <a:ext cx="776276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9"/>
              </a:lnSpc>
            </a:pPr>
            <a:r>
              <a:rPr lang="en-US" b="true" sz="5716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MODERN WEAPON (SNIPER)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86917" y="517927"/>
            <a:ext cx="5719646" cy="99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3"/>
              </a:lnSpc>
              <a:spcBef>
                <a:spcPct val="0"/>
              </a:spcBef>
            </a:pPr>
            <a:r>
              <a:rPr lang="en-US" b="true" sz="3741">
                <a:solidFill>
                  <a:srgbClr val="F9F9F9"/>
                </a:solidFill>
                <a:latin typeface="Nunito Heavy"/>
                <a:ea typeface="Nunito Heavy"/>
                <a:cs typeface="Nunito Heavy"/>
                <a:sym typeface="Nunito Heavy"/>
              </a:rPr>
              <a:t>ENVIRONMENT DESIGN (HOUSE)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950" y="419100"/>
            <a:ext cx="712079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9"/>
              </a:lnSpc>
              <a:spcBef>
                <a:spcPct val="0"/>
              </a:spcBef>
            </a:pPr>
            <a:r>
              <a:rPr lang="en-US" b="true" sz="5116">
                <a:solidFill>
                  <a:srgbClr val="F9F9F9"/>
                </a:solidFill>
                <a:latin typeface="Nunito Heavy"/>
                <a:ea typeface="Nunito Heavy"/>
                <a:cs typeface="Nunito Heavy"/>
                <a:sym typeface="Nunito Heavy"/>
              </a:rPr>
              <a:t>PRODUCT DESIGN (FIRE HYDRANT)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01326" y="4312375"/>
            <a:ext cx="8516780" cy="146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39"/>
              </a:lnSpc>
              <a:spcBef>
                <a:spcPct val="0"/>
              </a:spcBef>
            </a:pPr>
            <a:r>
              <a:rPr lang="en-US" b="true" sz="10815">
                <a:solidFill>
                  <a:srgbClr val="3E3E3E"/>
                </a:solidFill>
                <a:latin typeface="Nunito Heavy"/>
                <a:ea typeface="Nunito Heavy"/>
                <a:cs typeface="Nunito Heavy"/>
                <a:sym typeface="Nunito Heavy"/>
              </a:rPr>
              <a:t>THANKYOU!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852204" y="970000"/>
            <a:ext cx="559260" cy="558560"/>
          </a:xfrm>
          <a:custGeom>
            <a:avLst/>
            <a:gdLst/>
            <a:ahLst/>
            <a:cxnLst/>
            <a:rect r="r" b="b" t="t" l="l"/>
            <a:pathLst>
              <a:path h="558560" w="559260">
                <a:moveTo>
                  <a:pt x="0" y="0"/>
                </a:moveTo>
                <a:lnTo>
                  <a:pt x="559259" y="0"/>
                </a:lnTo>
                <a:lnTo>
                  <a:pt x="559259" y="558561"/>
                </a:lnTo>
                <a:lnTo>
                  <a:pt x="0" y="558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1" y="3119130"/>
            <a:ext cx="570961" cy="570247"/>
          </a:xfrm>
          <a:custGeom>
            <a:avLst/>
            <a:gdLst/>
            <a:ahLst/>
            <a:cxnLst/>
            <a:rect r="r" b="b" t="t" l="l"/>
            <a:pathLst>
              <a:path h="570247" w="570961">
                <a:moveTo>
                  <a:pt x="0" y="0"/>
                </a:moveTo>
                <a:lnTo>
                  <a:pt x="570961" y="0"/>
                </a:lnTo>
                <a:lnTo>
                  <a:pt x="570961" y="570247"/>
                </a:lnTo>
                <a:lnTo>
                  <a:pt x="0" y="570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37979" y="6490805"/>
            <a:ext cx="514225" cy="513582"/>
          </a:xfrm>
          <a:custGeom>
            <a:avLst/>
            <a:gdLst/>
            <a:ahLst/>
            <a:cxnLst/>
            <a:rect r="r" b="b" t="t" l="l"/>
            <a:pathLst>
              <a:path h="513582" w="514225">
                <a:moveTo>
                  <a:pt x="0" y="0"/>
                </a:moveTo>
                <a:lnTo>
                  <a:pt x="514225" y="0"/>
                </a:lnTo>
                <a:lnTo>
                  <a:pt x="514225" y="513582"/>
                </a:lnTo>
                <a:lnTo>
                  <a:pt x="0" y="513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85691">
            <a:off x="4167178" y="8310491"/>
            <a:ext cx="2855826" cy="2291800"/>
          </a:xfrm>
          <a:custGeom>
            <a:avLst/>
            <a:gdLst/>
            <a:ahLst/>
            <a:cxnLst/>
            <a:rect r="r" b="b" t="t" l="l"/>
            <a:pathLst>
              <a:path h="2291800" w="2855826">
                <a:moveTo>
                  <a:pt x="0" y="0"/>
                </a:moveTo>
                <a:lnTo>
                  <a:pt x="2855826" y="0"/>
                </a:lnTo>
                <a:lnTo>
                  <a:pt x="2855826" y="2291800"/>
                </a:lnTo>
                <a:lnTo>
                  <a:pt x="0" y="2291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302772">
            <a:off x="-461861" y="-692871"/>
            <a:ext cx="2074585" cy="2394904"/>
          </a:xfrm>
          <a:custGeom>
            <a:avLst/>
            <a:gdLst/>
            <a:ahLst/>
            <a:cxnLst/>
            <a:rect r="r" b="b" t="t" l="l"/>
            <a:pathLst>
              <a:path h="2394904" w="2074585">
                <a:moveTo>
                  <a:pt x="0" y="0"/>
                </a:moveTo>
                <a:lnTo>
                  <a:pt x="2074585" y="0"/>
                </a:lnTo>
                <a:lnTo>
                  <a:pt x="2074585" y="2394903"/>
                </a:lnTo>
                <a:lnTo>
                  <a:pt x="0" y="2394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908027">
            <a:off x="-445772" y="1449176"/>
            <a:ext cx="5570317" cy="7873240"/>
          </a:xfrm>
          <a:custGeom>
            <a:avLst/>
            <a:gdLst/>
            <a:ahLst/>
            <a:cxnLst/>
            <a:rect r="r" b="b" t="t" l="l"/>
            <a:pathLst>
              <a:path h="7873240" w="5570317">
                <a:moveTo>
                  <a:pt x="0" y="0"/>
                </a:moveTo>
                <a:lnTo>
                  <a:pt x="5570317" y="0"/>
                </a:lnTo>
                <a:lnTo>
                  <a:pt x="5570317" y="7873240"/>
                </a:lnTo>
                <a:lnTo>
                  <a:pt x="0" y="7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DAGpXFLWaeY</dc:identifier>
  <dcterms:modified xsi:type="dcterms:W3CDTF">2011-08-01T06:04:30Z</dcterms:modified>
  <cp:revision>1</cp:revision>
  <dc:title>Colorful Modern 3D Marketing Plan Presentation</dc:title>
</cp:coreProperties>
</file>